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84" r:id="rId2"/>
    <p:sldId id="285" r:id="rId3"/>
    <p:sldId id="286" r:id="rId4"/>
    <p:sldId id="287" r:id="rId5"/>
    <p:sldId id="296" r:id="rId6"/>
    <p:sldId id="288" r:id="rId7"/>
    <p:sldId id="289" r:id="rId8"/>
    <p:sldId id="292" r:id="rId9"/>
    <p:sldId id="293" r:id="rId10"/>
    <p:sldId id="297" r:id="rId11"/>
    <p:sldId id="290" r:id="rId12"/>
    <p:sldId id="294" r:id="rId13"/>
    <p:sldId id="295" r:id="rId14"/>
    <p:sldId id="291" r:id="rId15"/>
  </p:sldIdLst>
  <p:sldSz cx="9144000" cy="5143500" type="screen16x9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06" autoAdjust="0"/>
    <p:restoredTop sz="91800" autoAdjust="0"/>
  </p:normalViewPr>
  <p:slideViewPr>
    <p:cSldViewPr>
      <p:cViewPr varScale="1">
        <p:scale>
          <a:sx n="104" d="100"/>
          <a:sy n="104" d="100"/>
        </p:scale>
        <p:origin x="-102" y="-56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D9CEAA-6C8A-4C97-AFB2-2ADC1A4CDFB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0787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186D97-D57F-4EB8-848A-F3B25F2BD40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6296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4DDBF-9945-4E4F-BC07-E04C4BD55B9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8381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D6EC05-FFB6-40A5-921E-8285347B70F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2158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D6C450-FBA7-462F-8313-FE3A14A4706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5225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BFAD48-6167-479F-8ECD-3DB899F18AC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9317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04886D-6D0E-4772-AABD-68C942A63F4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45388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dirty="0" smtClean="0"/>
              <a:t>Clique para editar os estilos do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1D4191-332E-4E17-8B40-EBBAEC4CEBC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7554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A62C1D-F261-4616-8700-EE6F083CBBE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05659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36AE58-7072-4250-B5A1-138928B1C41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4781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B4EE47-2DA8-4DAA-9CA8-D8A00DB3757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6312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sp>
        <p:nvSpPr>
          <p:cNvPr id="778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78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78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40211FF-AB6C-4191-96D4-9ABA2ED23D7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ChangeArrowheads="1"/>
          </p:cNvSpPr>
          <p:nvPr/>
        </p:nvSpPr>
        <p:spPr bwMode="auto">
          <a:xfrm>
            <a:off x="1436103" y="801530"/>
            <a:ext cx="6524542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Nada vai me separar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Mesmo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se eu me abalar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Teu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amor não falha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ChangeArrowheads="1"/>
          </p:cNvSpPr>
          <p:nvPr/>
        </p:nvSpPr>
        <p:spPr bwMode="auto">
          <a:xfrm>
            <a:off x="201887" y="801530"/>
            <a:ext cx="8992975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 Mesmo sem merecer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Tua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graça se derrama sobre mim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Teu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amor não falha</a:t>
            </a:r>
            <a:endParaRPr lang="pt-BR" altLang="pt-BR" sz="44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0843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ChangeArrowheads="1"/>
          </p:cNvSpPr>
          <p:nvPr/>
        </p:nvSpPr>
        <p:spPr bwMode="auto">
          <a:xfrm>
            <a:off x="892782" y="293698"/>
            <a:ext cx="7611186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 Tu és o mesmo pra sempre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Teu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amor não muda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Se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o choro dura uma noite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A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alegria vem pela manhã</a:t>
            </a:r>
            <a:endParaRPr lang="pt-BR" altLang="pt-BR" sz="44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0843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ChangeArrowheads="1"/>
          </p:cNvSpPr>
          <p:nvPr/>
        </p:nvSpPr>
        <p:spPr bwMode="auto">
          <a:xfrm>
            <a:off x="887073" y="293698"/>
            <a:ext cx="7622600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Se o mar se enfurecer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Eu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não tenho o que temer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Porque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eu sei que me amas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Teu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amor não falha</a:t>
            </a:r>
          </a:p>
        </p:txBody>
      </p:sp>
    </p:spTree>
    <p:extLst>
      <p:ext uri="{BB962C8B-B14F-4D97-AF65-F5344CB8AC3E}">
        <p14:creationId xmlns:p14="http://schemas.microsoft.com/office/powerpoint/2010/main" val="100843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tângulo 2"/>
          <p:cNvSpPr>
            <a:spLocks noChangeArrowheads="1"/>
          </p:cNvSpPr>
          <p:nvPr/>
        </p:nvSpPr>
        <p:spPr bwMode="auto">
          <a:xfrm>
            <a:off x="4067944" y="1995686"/>
            <a:ext cx="9621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BR" altLang="pt-BR" sz="28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FF00"/>
                </a:solidFill>
                <a:latin typeface="+mn-lt"/>
              </a:rPr>
              <a:t>Solo</a:t>
            </a:r>
            <a:endParaRPr lang="pt-BR" altLang="pt-BR" sz="2800" dirty="0">
              <a:ln>
                <a:solidFill>
                  <a:schemeClr val="accent2">
                    <a:lumMod val="75000"/>
                  </a:schemeClr>
                </a:solidFill>
              </a:ln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795931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ChangeArrowheads="1"/>
          </p:cNvSpPr>
          <p:nvPr/>
        </p:nvSpPr>
        <p:spPr bwMode="auto">
          <a:xfrm>
            <a:off x="484015" y="293698"/>
            <a:ext cx="8428718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 Se o vento é forte </a:t>
            </a:r>
            <a:endParaRPr lang="pt-BR" altLang="pt-BR" sz="44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latin typeface="+mn-lt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e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profundo o mar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Tua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presença vem me amparar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Teu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amor não falha, </a:t>
            </a: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não</a:t>
            </a:r>
          </a:p>
        </p:txBody>
      </p:sp>
    </p:spTree>
    <p:extLst>
      <p:ext uri="{BB962C8B-B14F-4D97-AF65-F5344CB8AC3E}">
        <p14:creationId xmlns:p14="http://schemas.microsoft.com/office/powerpoint/2010/main" val="100843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ChangeArrowheads="1"/>
          </p:cNvSpPr>
          <p:nvPr/>
        </p:nvSpPr>
        <p:spPr bwMode="auto">
          <a:xfrm>
            <a:off x="1468966" y="293698"/>
            <a:ext cx="6458819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 Difícil é o caminhar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Nunca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pensei </a:t>
            </a:r>
            <a:endParaRPr lang="pt-BR" altLang="pt-BR" sz="44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latin typeface="+mn-lt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que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eu fosse alcançar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Mas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teu amor não falha</a:t>
            </a:r>
            <a:endParaRPr lang="pt-BR" altLang="pt-BR" sz="44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0843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ChangeArrowheads="1"/>
          </p:cNvSpPr>
          <p:nvPr/>
        </p:nvSpPr>
        <p:spPr bwMode="auto">
          <a:xfrm>
            <a:off x="892782" y="293698"/>
            <a:ext cx="7611186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 Tu és o mesmo pra sempre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Teu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amor não muda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Se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o choro dura uma noite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A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alegria vem pela manhã</a:t>
            </a:r>
            <a:endParaRPr lang="pt-BR" altLang="pt-BR" sz="44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3685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ChangeArrowheads="1"/>
          </p:cNvSpPr>
          <p:nvPr/>
        </p:nvSpPr>
        <p:spPr bwMode="auto">
          <a:xfrm>
            <a:off x="887073" y="293698"/>
            <a:ext cx="7622600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Se o mar se enfurecer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Eu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não tenho o que temer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Porque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eu sei que me amas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Teu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amor não falha</a:t>
            </a:r>
          </a:p>
        </p:txBody>
      </p:sp>
    </p:spTree>
    <p:extLst>
      <p:ext uri="{BB962C8B-B14F-4D97-AF65-F5344CB8AC3E}">
        <p14:creationId xmlns:p14="http://schemas.microsoft.com/office/powerpoint/2010/main" val="71513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tângulo 2"/>
          <p:cNvSpPr>
            <a:spLocks noChangeArrowheads="1"/>
          </p:cNvSpPr>
          <p:nvPr/>
        </p:nvSpPr>
        <p:spPr bwMode="auto">
          <a:xfrm>
            <a:off x="4067944" y="1995686"/>
            <a:ext cx="9621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BR" altLang="pt-BR" sz="28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FF00"/>
                </a:solidFill>
                <a:latin typeface="+mn-lt"/>
              </a:rPr>
              <a:t>Solo</a:t>
            </a:r>
            <a:endParaRPr lang="pt-BR" altLang="pt-BR" sz="2800" dirty="0">
              <a:ln>
                <a:solidFill>
                  <a:schemeClr val="accent2">
                    <a:lumMod val="75000"/>
                  </a:schemeClr>
                </a:solidFill>
              </a:ln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795931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ChangeArrowheads="1"/>
          </p:cNvSpPr>
          <p:nvPr/>
        </p:nvSpPr>
        <p:spPr bwMode="auto">
          <a:xfrm>
            <a:off x="1218095" y="801530"/>
            <a:ext cx="6960559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Tu fazes que tudo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Coopere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para o meu </a:t>
            </a: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bem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(4x)</a:t>
            </a:r>
            <a:endParaRPr lang="pt-BR" altLang="pt-BR" sz="44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0843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ChangeArrowheads="1"/>
          </p:cNvSpPr>
          <p:nvPr/>
        </p:nvSpPr>
        <p:spPr bwMode="auto">
          <a:xfrm>
            <a:off x="892782" y="293698"/>
            <a:ext cx="7611186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 Tu és o mesmo pra sempre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Teu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amor não muda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Se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o choro dura uma noite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A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alegria vem pela manhã</a:t>
            </a:r>
            <a:endParaRPr lang="pt-BR" altLang="pt-BR" sz="44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3685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ChangeArrowheads="1"/>
          </p:cNvSpPr>
          <p:nvPr/>
        </p:nvSpPr>
        <p:spPr bwMode="auto">
          <a:xfrm>
            <a:off x="887073" y="293698"/>
            <a:ext cx="7622600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Se o mar se enfurecer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Eu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não tenho o que temer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Porque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eu sei que me amas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Teu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amor não falha</a:t>
            </a:r>
          </a:p>
        </p:txBody>
      </p:sp>
    </p:spTree>
    <p:extLst>
      <p:ext uri="{BB962C8B-B14F-4D97-AF65-F5344CB8AC3E}">
        <p14:creationId xmlns:p14="http://schemas.microsoft.com/office/powerpoint/2010/main" val="71513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ChangeArrowheads="1"/>
          </p:cNvSpPr>
          <p:nvPr/>
        </p:nvSpPr>
        <p:spPr bwMode="auto">
          <a:xfrm>
            <a:off x="1081131" y="1309361"/>
            <a:ext cx="723448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Teu amor não </a:t>
            </a: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falha, Jesus</a:t>
            </a:r>
            <a:endParaRPr lang="pt-BR" altLang="pt-BR" sz="44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latin typeface="+mn-lt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Teu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amor não </a:t>
            </a: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falha, Jesus</a:t>
            </a:r>
            <a:endParaRPr lang="pt-BR" altLang="pt-BR" sz="44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0843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</TotalTime>
  <Words>219</Words>
  <Application>Microsoft Office PowerPoint</Application>
  <PresentationFormat>Apresentação na tela (16:9)</PresentationFormat>
  <Paragraphs>45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5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master</dc:creator>
  <cp:lastModifiedBy>Carlos</cp:lastModifiedBy>
  <cp:revision>63</cp:revision>
  <dcterms:created xsi:type="dcterms:W3CDTF">2005-03-30T01:25:51Z</dcterms:created>
  <dcterms:modified xsi:type="dcterms:W3CDTF">2018-03-31T20:49:46Z</dcterms:modified>
</cp:coreProperties>
</file>