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62" r:id="rId2"/>
    <p:sldId id="270" r:id="rId3"/>
    <p:sldId id="263" r:id="rId4"/>
    <p:sldId id="271" r:id="rId5"/>
    <p:sldId id="281" r:id="rId6"/>
    <p:sldId id="264" r:id="rId7"/>
    <p:sldId id="272" r:id="rId8"/>
    <p:sldId id="273" r:id="rId9"/>
    <p:sldId id="274" r:id="rId10"/>
    <p:sldId id="282" r:id="rId11"/>
    <p:sldId id="275" r:id="rId12"/>
    <p:sldId id="276" r:id="rId13"/>
    <p:sldId id="277" r:id="rId14"/>
    <p:sldId id="278" r:id="rId15"/>
    <p:sldId id="279" r:id="rId16"/>
    <p:sldId id="280" r:id="rId17"/>
  </p:sldIdLst>
  <p:sldSz cx="9144000" cy="5143500" type="screen16x9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 autoAdjust="0"/>
    <p:restoredTop sz="91800" autoAdjust="0"/>
  </p:normalViewPr>
  <p:slideViewPr>
    <p:cSldViewPr>
      <p:cViewPr varScale="1">
        <p:scale>
          <a:sx n="102" d="100"/>
          <a:sy n="102" d="100"/>
        </p:scale>
        <p:origin x="-96" y="-5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9F806-286B-43EC-AD22-BE0A4CD7D8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256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34D9C-A508-45AA-B98E-C28CBB3C677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779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8A9FD-6A36-449A-AA47-E304FF8E2A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1510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FDA06-1D79-41B5-A793-7C32044F082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27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2C6EA-7C38-45F0-90C8-D15D39EF4F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981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98E90-C200-4565-AAE7-EBAEF73CCE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4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67EC3-3DB5-4948-865F-46E2A7FA427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8217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6B04D-CCEE-472D-AFEF-A0563FD183B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21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0A0C2-EFBF-43AC-8744-27F7289A6C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31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8EC1E-BB97-40FB-900F-41E332F7D54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86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8BFF0-4150-4467-B8A6-2F3BF1826FC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64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C8BB9B3-05A4-4D6A-A2C8-9A1E4D1CB7C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1900910" y="441872"/>
            <a:ext cx="5737468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toda a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terra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és o Rei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as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montanhas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e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o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pôr-do-sol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817280" y="1457534"/>
            <a:ext cx="790472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Uma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coisa só, meu desejo é: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Vem reinar de novo em mim</a:t>
            </a:r>
          </a:p>
        </p:txBody>
      </p:sp>
    </p:spTree>
    <p:extLst>
      <p:ext uri="{BB962C8B-B14F-4D97-AF65-F5344CB8AC3E}">
        <p14:creationId xmlns:p14="http://schemas.microsoft.com/office/powerpoint/2010/main" val="24897742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461224" y="1150323"/>
            <a:ext cx="867558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Reina em mim com o Teu poder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a escuridão, 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os sonhos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meus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430767" y="1658154"/>
            <a:ext cx="873649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és o Senhor de tudo que sou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Vem reinar em mim, Senhor</a:t>
            </a:r>
          </a:p>
        </p:txBody>
      </p:sp>
    </p:spTree>
    <p:extLst>
      <p:ext uri="{BB962C8B-B14F-4D97-AF65-F5344CB8AC3E}">
        <p14:creationId xmlns:p14="http://schemas.microsoft.com/office/powerpoint/2010/main" val="283409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tângulo 2"/>
          <p:cNvSpPr>
            <a:spLocks noChangeArrowheads="1"/>
          </p:cNvSpPr>
          <p:nvPr/>
        </p:nvSpPr>
        <p:spPr bwMode="auto">
          <a:xfrm>
            <a:off x="4139952" y="2067694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+mn-lt"/>
              </a:rPr>
              <a:t>Solo</a:t>
            </a:r>
            <a:endParaRPr lang="pt-BR" altLang="pt-BR" sz="2800" dirty="0">
              <a:ln>
                <a:solidFill>
                  <a:schemeClr val="accent2">
                    <a:lumMod val="75000"/>
                  </a:schemeClr>
                </a:solidFill>
              </a:ln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0773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688090" y="535930"/>
            <a:ext cx="5980548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o meu pensar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tudo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que eu falar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Faz-me refletir </a:t>
            </a:r>
            <a:endParaRPr lang="pt-BR" altLang="pt-BR" sz="44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beleza que há em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Ti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836158" y="1043761"/>
            <a:ext cx="7684411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és para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mim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mais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que tudo aqui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Vem reinar de novo em mim</a:t>
            </a:r>
          </a:p>
        </p:txBody>
      </p:sp>
    </p:spTree>
    <p:extLst>
      <p:ext uri="{BB962C8B-B14F-4D97-AF65-F5344CB8AC3E}">
        <p14:creationId xmlns:p14="http://schemas.microsoft.com/office/powerpoint/2010/main" val="145962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461224" y="1150323"/>
            <a:ext cx="867558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Reina em mim com o Teu poder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a escuridão, 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os sonhos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meus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674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430767" y="1658154"/>
            <a:ext cx="873649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és o Senhor de tudo que sou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Vem reinar em mim, Senhor</a:t>
            </a:r>
          </a:p>
        </p:txBody>
      </p:sp>
    </p:spTree>
    <p:extLst>
      <p:ext uri="{BB962C8B-B14F-4D97-AF65-F5344CB8AC3E}">
        <p14:creationId xmlns:p14="http://schemas.microsoft.com/office/powerpoint/2010/main" val="191523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tângulo 2"/>
          <p:cNvSpPr>
            <a:spLocks noChangeArrowheads="1"/>
          </p:cNvSpPr>
          <p:nvPr/>
        </p:nvSpPr>
        <p:spPr bwMode="auto">
          <a:xfrm>
            <a:off x="4211960" y="2139702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+mn-lt"/>
              </a:rPr>
              <a:t>Solo</a:t>
            </a:r>
            <a:endParaRPr lang="pt-BR" altLang="pt-BR" sz="2800" dirty="0">
              <a:ln>
                <a:solidFill>
                  <a:schemeClr val="accent2">
                    <a:lumMod val="75000"/>
                  </a:schemeClr>
                </a:solidFill>
              </a:ln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0773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688090" y="535930"/>
            <a:ext cx="5980548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o meu pensar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tudo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que eu falar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Faz-me refletir </a:t>
            </a:r>
            <a:endParaRPr lang="pt-BR" altLang="pt-BR" sz="44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a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beleza que há em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Ti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041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836158" y="1043761"/>
            <a:ext cx="7684411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és para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mim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mais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que tudo aqui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Vem reinar de novo em mim</a:t>
            </a:r>
          </a:p>
        </p:txBody>
      </p:sp>
    </p:spTree>
    <p:extLst>
      <p:ext uri="{BB962C8B-B14F-4D97-AF65-F5344CB8AC3E}">
        <p14:creationId xmlns:p14="http://schemas.microsoft.com/office/powerpoint/2010/main" val="286994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461224" y="1150323"/>
            <a:ext cx="867558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Reina em mim com o Teu poder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a escuridão, 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os sonhos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meus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808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430767" y="1658154"/>
            <a:ext cx="873649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és o Senhor de tudo que sou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Vem reinar em mim, Senhor</a:t>
            </a:r>
          </a:p>
        </p:txBody>
      </p:sp>
    </p:spTree>
    <p:extLst>
      <p:ext uri="{BB962C8B-B14F-4D97-AF65-F5344CB8AC3E}">
        <p14:creationId xmlns:p14="http://schemas.microsoft.com/office/powerpoint/2010/main" val="156317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461224" y="1150323"/>
            <a:ext cx="867558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Reina em mim com o Teu poder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a escuridão, 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sobre os sonhos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meus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500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430767" y="642492"/>
            <a:ext cx="873649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Tu </a:t>
            </a: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és o Senhor de tudo que sou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Vem reinar em mim,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+mn-lt"/>
              </a:rPr>
              <a:t>Senhor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Vem reinar em mim, Senhor</a:t>
            </a:r>
          </a:p>
          <a:p>
            <a:pPr algn="ctr">
              <a:lnSpc>
                <a:spcPct val="150000"/>
              </a:lnSpc>
            </a:pPr>
            <a:r>
              <a:rPr lang="pt-BR" altLang="pt-BR" sz="4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Vem reinar em mim, </a:t>
            </a:r>
            <a:r>
              <a:rPr lang="pt-BR" altLang="pt-BR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Senhor</a:t>
            </a:r>
            <a:endParaRPr lang="pt-BR" altLang="pt-BR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59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220</Words>
  <Application>Microsoft Office PowerPoint</Application>
  <PresentationFormat>Apresentação na tela (16:9)</PresentationFormat>
  <Paragraphs>44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master</dc:creator>
  <cp:lastModifiedBy>Carlos</cp:lastModifiedBy>
  <cp:revision>47</cp:revision>
  <dcterms:created xsi:type="dcterms:W3CDTF">2005-03-30T01:25:51Z</dcterms:created>
  <dcterms:modified xsi:type="dcterms:W3CDTF">2018-03-31T20:54:54Z</dcterms:modified>
</cp:coreProperties>
</file>